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6.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7.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8.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9.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20.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71" r:id="rId6"/>
    <p:sldMasterId id="2147483797" r:id="rId7"/>
    <p:sldMasterId id="2147483823" r:id="rId8"/>
    <p:sldMasterId id="2147483852" r:id="rId9"/>
    <p:sldMasterId id="2147483871" r:id="rId10"/>
    <p:sldMasterId id="2147483897" r:id="rId11"/>
    <p:sldMasterId id="2147483911" r:id="rId12"/>
    <p:sldMasterId id="2147484011" r:id="rId13"/>
    <p:sldMasterId id="2147484071" r:id="rId14"/>
    <p:sldMasterId id="2147484128" r:id="rId15"/>
    <p:sldMasterId id="2147484155" r:id="rId16"/>
    <p:sldMasterId id="2147484223" r:id="rId17"/>
    <p:sldMasterId id="2147484254" r:id="rId18"/>
    <p:sldMasterId id="2147484281" r:id="rId19"/>
    <p:sldMasterId id="2147484313" r:id="rId20"/>
    <p:sldMasterId id="2147484372" r:id="rId21"/>
  </p:sldMasterIdLst>
  <p:notesMasterIdLst>
    <p:notesMasterId r:id="rId47"/>
  </p:notesMasterIdLst>
  <p:sldIdLst>
    <p:sldId id="256" r:id="rId22"/>
    <p:sldId id="360" r:id="rId23"/>
    <p:sldId id="371" r:id="rId24"/>
    <p:sldId id="373" r:id="rId25"/>
    <p:sldId id="372" r:id="rId26"/>
    <p:sldId id="374" r:id="rId27"/>
    <p:sldId id="375" r:id="rId28"/>
    <p:sldId id="369" r:id="rId29"/>
    <p:sldId id="370" r:id="rId30"/>
    <p:sldId id="368" r:id="rId31"/>
    <p:sldId id="352" r:id="rId32"/>
    <p:sldId id="261" r:id="rId33"/>
    <p:sldId id="353" r:id="rId34"/>
    <p:sldId id="283" r:id="rId35"/>
    <p:sldId id="346" r:id="rId36"/>
    <p:sldId id="339" r:id="rId37"/>
    <p:sldId id="324" r:id="rId38"/>
    <p:sldId id="325" r:id="rId39"/>
    <p:sldId id="326" r:id="rId40"/>
    <p:sldId id="327" r:id="rId41"/>
    <p:sldId id="328" r:id="rId42"/>
    <p:sldId id="329" r:id="rId43"/>
    <p:sldId id="307" r:id="rId44"/>
    <p:sldId id="320" r:id="rId45"/>
    <p:sldId id="308" r:id="rId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 id="371"/>
          </p14:sldIdLst>
        </p14:section>
        <p14:section name="Setup STM32 Workbench" id="{45F5C942-D947-47C2-ABC0-AD591C3F0F97}">
          <p14:sldIdLst>
            <p14:sldId id="373"/>
            <p14:sldId id="372"/>
            <p14:sldId id="374"/>
            <p14:sldId id="375"/>
          </p14:sldIdLst>
        </p14:section>
        <p14:section name="Setup Azure environment" id="{7BE6C79D-3AED-487E-966E-734FD6B1362E}">
          <p14:sldIdLst>
            <p14:sldId id="369"/>
            <p14:sldId id="370"/>
          </p14:sldIdLst>
        </p14:section>
        <p14:section name="Microsoft Azure overview" id="{CCD3687D-95BC-4DA9-9C52-E7F64E843EE8}">
          <p14:sldIdLst>
            <p14:sldId id="368"/>
            <p14:sldId id="352"/>
            <p14:sldId id="261"/>
            <p14:sldId id="353"/>
            <p14:sldId id="283"/>
            <p14:sldId id="346"/>
            <p14:sldId id="339"/>
            <p14:sldId id="324"/>
            <p14:sldId id="325"/>
            <p14:sldId id="326"/>
            <p14:sldId id="327"/>
            <p14:sldId id="328"/>
            <p14:sldId id="329"/>
          </p14:sldIdLst>
        </p14:section>
        <p14:section name="Appendix" id="{AEF2C819-8FD9-465B-B3CA-E5302E89B0B3}">
          <p14:sldIdLst>
            <p14:sldId id="30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35" autoAdjust="0"/>
    <p:restoredTop sz="68421" autoAdjust="0"/>
  </p:normalViewPr>
  <p:slideViewPr>
    <p:cSldViewPr snapToGrid="0">
      <p:cViewPr varScale="1">
        <p:scale>
          <a:sx n="89" d="100"/>
          <a:sy n="89" d="100"/>
        </p:scale>
        <p:origin x="138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17/01/2017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3</a:t>
            </a:fld>
            <a:endParaRPr lang="it-IT"/>
          </a:p>
        </p:txBody>
      </p:sp>
    </p:spTree>
    <p:extLst>
      <p:ext uri="{BB962C8B-B14F-4D97-AF65-F5344CB8AC3E}">
        <p14:creationId xmlns:p14="http://schemas.microsoft.com/office/powerpoint/2010/main" val="759760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9</a:t>
            </a:fld>
            <a:endParaRPr lang="it-IT"/>
          </a:p>
        </p:txBody>
      </p:sp>
    </p:spTree>
    <p:extLst>
      <p:ext uri="{BB962C8B-B14F-4D97-AF65-F5344CB8AC3E}">
        <p14:creationId xmlns:p14="http://schemas.microsoft.com/office/powerpoint/2010/main" val="43704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7.xml"/><Relationship Id="rId4" Type="http://schemas.openxmlformats.org/officeDocument/2006/relationships/image" Target="../media/image21.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0.xml"/><Relationship Id="rId4" Type="http://schemas.openxmlformats.org/officeDocument/2006/relationships/image" Target="../media/image21.emf"/></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4.xml"/><Relationship Id="rId4" Type="http://schemas.openxmlformats.org/officeDocument/2006/relationships/image" Target="../media/image32.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4.xml"/><Relationship Id="rId4" Type="http://schemas.openxmlformats.org/officeDocument/2006/relationships/image" Target="../media/image32.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4.xml"/><Relationship Id="rId4" Type="http://schemas.openxmlformats.org/officeDocument/2006/relationships/image" Target="../media/image31.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4.xml"/><Relationship Id="rId4" Type="http://schemas.openxmlformats.org/officeDocument/2006/relationships/image" Target="../media/image31.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4.xml"/><Relationship Id="rId4" Type="http://schemas.openxmlformats.org/officeDocument/2006/relationships/image" Target="../media/image32.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4.xml"/><Relationship Id="rId4" Type="http://schemas.openxmlformats.org/officeDocument/2006/relationships/image" Target="../media/image32.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4.xml"/><Relationship Id="rId4" Type="http://schemas.openxmlformats.org/officeDocument/2006/relationships/image" Target="../media/image37.png"/></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6.xml"/><Relationship Id="rId4" Type="http://schemas.openxmlformats.org/officeDocument/2006/relationships/image" Target="../media/image32.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6.xml"/><Relationship Id="rId4" Type="http://schemas.openxmlformats.org/officeDocument/2006/relationships/image" Target="../media/image32.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6.xml"/><Relationship Id="rId4" Type="http://schemas.openxmlformats.org/officeDocument/2006/relationships/image" Target="../media/image31.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6.xml"/><Relationship Id="rId4" Type="http://schemas.openxmlformats.org/officeDocument/2006/relationships/image" Target="../media/image31.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e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17.xml"/><Relationship Id="rId4" Type="http://schemas.openxmlformats.org/officeDocument/2006/relationships/image" Target="../media/image4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g"/><Relationship Id="rId1" Type="http://schemas.openxmlformats.org/officeDocument/2006/relationships/slideMaster" Target="../slideMasters/slideMaster17.xml"/><Relationship Id="rId4" Type="http://schemas.openxmlformats.org/officeDocument/2006/relationships/image" Target="../media/image49.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jpeg"/><Relationship Id="rId1" Type="http://schemas.openxmlformats.org/officeDocument/2006/relationships/slideMaster" Target="../slideMasters/slideMaster17.xml"/><Relationship Id="rId4" Type="http://schemas.openxmlformats.org/officeDocument/2006/relationships/image" Target="../media/image48.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19.xml"/><Relationship Id="rId4" Type="http://schemas.openxmlformats.org/officeDocument/2006/relationships/image" Target="../media/image65.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0.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1.xml"/><Relationship Id="rId4" Type="http://schemas.openxmlformats.org/officeDocument/2006/relationships/image" Target="../media/image3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1.xml"/><Relationship Id="rId4" Type="http://schemas.openxmlformats.org/officeDocument/2006/relationships/image" Target="../media/image32.pn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1.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1.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1.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1.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1.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1.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1.xml"/><Relationship Id="rId4" Type="http://schemas.openxmlformats.org/officeDocument/2006/relationships/image" Target="../media/image31.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1.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1.xml"/><Relationship Id="rId4" Type="http://schemas.openxmlformats.org/officeDocument/2006/relationships/image" Target="../media/image29.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1.xml"/><Relationship Id="rId4" Type="http://schemas.openxmlformats.org/officeDocument/2006/relationships/image" Target="../media/image29.pn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1.xml"/><Relationship Id="rId4" Type="http://schemas.openxmlformats.org/officeDocument/2006/relationships/image" Target="../media/image29.pn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1.xml"/><Relationship Id="rId4" Type="http://schemas.openxmlformats.org/officeDocument/2006/relationships/image" Target="../media/image29.pn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1.xml"/><Relationship Id="rId4" Type="http://schemas.openxmlformats.org/officeDocument/2006/relationships/image" Target="../media/image29.pn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1.xml"/><Relationship Id="rId4" Type="http://schemas.openxmlformats.org/officeDocument/2006/relationships/image" Target="../media/image29.png"/></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17/01/2017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4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17-01-2017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image" Target="../media/image8.png"/><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theme" Target="../theme/theme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image" Target="../media/image26.png"/><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theme" Target="../theme/theme13.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image" Target="../media/image27.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image" Target="../media/image29.png"/><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image" Target="../media/image28.png"/><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 Type="http://schemas.openxmlformats.org/officeDocument/2006/relationships/slideLayout" Target="../slideLayouts/slideLayout299.xml"/><Relationship Id="rId21" Type="http://schemas.openxmlformats.org/officeDocument/2006/relationships/slideLayout" Target="../slideLayouts/slideLayout317.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slideLayout" Target="../slideLayouts/slideLayout361.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42" Type="http://schemas.openxmlformats.org/officeDocument/2006/relationships/theme" Target="../theme/theme1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41" Type="http://schemas.openxmlformats.org/officeDocument/2006/relationships/slideLayout" Target="../slideLayouts/slideLayout363.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40" Type="http://schemas.openxmlformats.org/officeDocument/2006/relationships/slideLayout" Target="../slideLayouts/slideLayout362.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4" Type="http://schemas.openxmlformats.org/officeDocument/2006/relationships/image" Target="../media/image29.png"/><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43" Type="http://schemas.openxmlformats.org/officeDocument/2006/relationships/image" Target="../media/image28.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 Type="http://schemas.openxmlformats.org/officeDocument/2006/relationships/slideLayout" Target="../slideLayouts/slideLayout366.xml"/><Relationship Id="rId21" Type="http://schemas.openxmlformats.org/officeDocument/2006/relationships/slideLayout" Target="../slideLayouts/slideLayout384.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image" Target="../media/image8.png"/><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theme" Target="../theme/theme17.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image" Target="../media/image8.png"/><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theme" Target="../theme/theme18.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26" Type="http://schemas.openxmlformats.org/officeDocument/2006/relationships/slideLayout" Target="../slideLayouts/slideLayout443.xml"/><Relationship Id="rId3" Type="http://schemas.openxmlformats.org/officeDocument/2006/relationships/slideLayout" Target="../slideLayouts/slideLayout420.xml"/><Relationship Id="rId21" Type="http://schemas.openxmlformats.org/officeDocument/2006/relationships/slideLayout" Target="../slideLayouts/slideLayout438.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0" Type="http://schemas.openxmlformats.org/officeDocument/2006/relationships/slideLayout" Target="../slideLayouts/slideLayout437.xml"/><Relationship Id="rId29" Type="http://schemas.openxmlformats.org/officeDocument/2006/relationships/slideLayout" Target="../slideLayouts/slideLayout446.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24" Type="http://schemas.openxmlformats.org/officeDocument/2006/relationships/slideLayout" Target="../slideLayouts/slideLayout441.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slideLayout" Target="../slideLayouts/slideLayout445.xml"/><Relationship Id="rId10" Type="http://schemas.openxmlformats.org/officeDocument/2006/relationships/slideLayout" Target="../slideLayouts/slideLayout427.xml"/><Relationship Id="rId19" Type="http://schemas.openxmlformats.org/officeDocument/2006/relationships/slideLayout" Target="../slideLayouts/slideLayout436.xml"/><Relationship Id="rId31" Type="http://schemas.openxmlformats.org/officeDocument/2006/relationships/theme" Target="../theme/theme19.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 Id="rId30" Type="http://schemas.openxmlformats.org/officeDocument/2006/relationships/slideLayout" Target="../slideLayouts/slideLayout4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image" Target="../media/image67.png"/><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theme" Target="../theme/theme20.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77.xml"/><Relationship Id="rId13" Type="http://schemas.openxmlformats.org/officeDocument/2006/relationships/slideLayout" Target="../slideLayouts/slideLayout482.xml"/><Relationship Id="rId18" Type="http://schemas.openxmlformats.org/officeDocument/2006/relationships/slideLayout" Target="../slideLayouts/slideLayout487.xml"/><Relationship Id="rId26" Type="http://schemas.openxmlformats.org/officeDocument/2006/relationships/slideLayout" Target="../slideLayouts/slideLayout495.xml"/><Relationship Id="rId3" Type="http://schemas.openxmlformats.org/officeDocument/2006/relationships/slideLayout" Target="../slideLayouts/slideLayout472.xml"/><Relationship Id="rId21" Type="http://schemas.openxmlformats.org/officeDocument/2006/relationships/slideLayout" Target="../slideLayouts/slideLayout490.xml"/><Relationship Id="rId34" Type="http://schemas.openxmlformats.org/officeDocument/2006/relationships/image" Target="../media/image28.png"/><Relationship Id="rId7" Type="http://schemas.openxmlformats.org/officeDocument/2006/relationships/slideLayout" Target="../slideLayouts/slideLayout476.xml"/><Relationship Id="rId12" Type="http://schemas.openxmlformats.org/officeDocument/2006/relationships/slideLayout" Target="../slideLayouts/slideLayout481.xml"/><Relationship Id="rId17" Type="http://schemas.openxmlformats.org/officeDocument/2006/relationships/slideLayout" Target="../slideLayouts/slideLayout486.xml"/><Relationship Id="rId25" Type="http://schemas.openxmlformats.org/officeDocument/2006/relationships/slideLayout" Target="../slideLayouts/slideLayout494.xml"/><Relationship Id="rId33" Type="http://schemas.openxmlformats.org/officeDocument/2006/relationships/theme" Target="../theme/theme21.xml"/><Relationship Id="rId2" Type="http://schemas.openxmlformats.org/officeDocument/2006/relationships/slideLayout" Target="../slideLayouts/slideLayout471.xml"/><Relationship Id="rId16" Type="http://schemas.openxmlformats.org/officeDocument/2006/relationships/slideLayout" Target="../slideLayouts/slideLayout485.xml"/><Relationship Id="rId20" Type="http://schemas.openxmlformats.org/officeDocument/2006/relationships/slideLayout" Target="../slideLayouts/slideLayout489.xml"/><Relationship Id="rId29" Type="http://schemas.openxmlformats.org/officeDocument/2006/relationships/slideLayout" Target="../slideLayouts/slideLayout498.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24" Type="http://schemas.openxmlformats.org/officeDocument/2006/relationships/slideLayout" Target="../slideLayouts/slideLayout493.xml"/><Relationship Id="rId32" Type="http://schemas.openxmlformats.org/officeDocument/2006/relationships/slideLayout" Target="../slideLayouts/slideLayout501.xml"/><Relationship Id="rId5" Type="http://schemas.openxmlformats.org/officeDocument/2006/relationships/slideLayout" Target="../slideLayouts/slideLayout474.xml"/><Relationship Id="rId15" Type="http://schemas.openxmlformats.org/officeDocument/2006/relationships/slideLayout" Target="../slideLayouts/slideLayout484.xml"/><Relationship Id="rId23" Type="http://schemas.openxmlformats.org/officeDocument/2006/relationships/slideLayout" Target="../slideLayouts/slideLayout492.xml"/><Relationship Id="rId28" Type="http://schemas.openxmlformats.org/officeDocument/2006/relationships/slideLayout" Target="../slideLayouts/slideLayout497.xml"/><Relationship Id="rId10" Type="http://schemas.openxmlformats.org/officeDocument/2006/relationships/slideLayout" Target="../slideLayouts/slideLayout479.xml"/><Relationship Id="rId19" Type="http://schemas.openxmlformats.org/officeDocument/2006/relationships/slideLayout" Target="../slideLayouts/slideLayout488.xml"/><Relationship Id="rId31" Type="http://schemas.openxmlformats.org/officeDocument/2006/relationships/slideLayout" Target="../slideLayouts/slideLayout500.xml"/><Relationship Id="rId4" Type="http://schemas.openxmlformats.org/officeDocument/2006/relationships/slideLayout" Target="../slideLayouts/slideLayout473.xml"/><Relationship Id="rId9" Type="http://schemas.openxmlformats.org/officeDocument/2006/relationships/slideLayout" Target="../slideLayouts/slideLayout478.xml"/><Relationship Id="rId14" Type="http://schemas.openxmlformats.org/officeDocument/2006/relationships/slideLayout" Target="../slideLayouts/slideLayout483.xml"/><Relationship Id="rId22" Type="http://schemas.openxmlformats.org/officeDocument/2006/relationships/slideLayout" Target="../slideLayouts/slideLayout491.xml"/><Relationship Id="rId27" Type="http://schemas.openxmlformats.org/officeDocument/2006/relationships/slideLayout" Target="../slideLayouts/slideLayout496.xml"/><Relationship Id="rId30" Type="http://schemas.openxmlformats.org/officeDocument/2006/relationships/slideLayout" Target="../slideLayouts/slideLayout499.xml"/><Relationship Id="rId35"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7.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theme" Target="../theme/theme8.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theme" Target="../theme/theme9.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image" Target="../media/image6.png"/><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1/17/2017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1/17/2017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8" r:id="rId15"/>
    <p:sldLayoutId id="2147483869" r:id="rId16"/>
    <p:sldLayoutId id="214748387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0.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emf"/><Relationship Id="rId1" Type="http://schemas.openxmlformats.org/officeDocument/2006/relationships/slideLayout" Target="../slideLayouts/slideLayout225.xml"/></Relationships>
</file>

<file path=ppt/slides/_rels/slide1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49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11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93.xml"/><Relationship Id="rId5" Type="http://schemas.openxmlformats.org/officeDocument/2006/relationships/image" Target="../media/image100.pn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97.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3.xml.rels><?xml version="1.0" encoding="UTF-8" standalone="yes"?>
<Relationships xmlns="http://schemas.openxmlformats.org/package/2006/relationships"><Relationship Id="rId3" Type="http://schemas.openxmlformats.org/officeDocument/2006/relationships/hyperlink" Target="https://goo.gl/dD6O4p" TargetMode="External"/><Relationship Id="rId2" Type="http://schemas.openxmlformats.org/officeDocument/2006/relationships/notesSlide" Target="../notesSlides/notesSlide2.xml"/><Relationship Id="rId1" Type="http://schemas.openxmlformats.org/officeDocument/2006/relationships/slideLayout" Target="../slideLayouts/slideLayout189.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openstm32.org/HomePage" TargetMode="External"/><Relationship Id="rId1" Type="http://schemas.openxmlformats.org/officeDocument/2006/relationships/slideLayout" Target="../slideLayouts/slideLayout189.xm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st.com/en/embedded-software/stm32cubef4.html" TargetMode="External"/><Relationship Id="rId1" Type="http://schemas.openxmlformats.org/officeDocument/2006/relationships/slideLayout" Target="../slideLayouts/slideLayout18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visualstudio.com/downloads/" TargetMode="External"/><Relationship Id="rId1" Type="http://schemas.openxmlformats.org/officeDocument/2006/relationships/slideLayout" Target="../slideLayouts/slideLayout189.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it-it/downloads/" TargetMode="External"/><Relationship Id="rId2" Type="http://schemas.openxmlformats.org/officeDocument/2006/relationships/notesSlide" Target="../notesSlides/notesSlide3.xml"/><Relationship Id="rId1" Type="http://schemas.openxmlformats.org/officeDocument/2006/relationships/slideLayout" Target="../slideLayouts/slideLayout189.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a:bodyPr>
          <a:lstStyle/>
          <a:p>
            <a:r>
              <a:rPr lang="en-US" dirty="0" err="1">
                <a:solidFill>
                  <a:schemeClr val="bg1"/>
                </a:solidFill>
              </a:rPr>
              <a:t>IoT</a:t>
            </a:r>
            <a:r>
              <a:rPr lang="en-US" dirty="0">
                <a:solidFill>
                  <a:schemeClr val="bg1"/>
                </a:solidFill>
              </a:rPr>
              <a:t> Camp preview</a:t>
            </a: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5744390"/>
            <a:ext cx="3632399" cy="895630"/>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Gianfranco Caputo</a:t>
            </a:r>
          </a:p>
          <a:p>
            <a:pPr defTabSz="1097087">
              <a:lnSpc>
                <a:spcPct val="90000"/>
              </a:lnSpc>
              <a:spcBef>
                <a:spcPct val="0"/>
              </a:spcBef>
            </a:pPr>
            <a:r>
              <a:rPr lang="en-US" sz="2000" dirty="0">
                <a:solidFill>
                  <a:schemeClr val="bg1"/>
                </a:solidFill>
                <a:latin typeface="+mj-lt"/>
                <a:ea typeface="+mj-ea"/>
                <a:cs typeface="+mj-cs"/>
              </a:rPr>
              <a:t>ISMB</a:t>
            </a:r>
          </a:p>
          <a:p>
            <a:pPr defTabSz="1097087">
              <a:lnSpc>
                <a:spcPct val="90000"/>
              </a:lnSpc>
              <a:spcBef>
                <a:spcPct val="0"/>
              </a:spcBef>
            </a:pPr>
            <a:r>
              <a:rPr lang="en-US" dirty="0">
                <a:solidFill>
                  <a:schemeClr val="bg1"/>
                </a:solidFill>
                <a:latin typeface="+mj-lt"/>
                <a:ea typeface="+mj-ea"/>
                <a:cs typeface="+mj-cs"/>
              </a:rPr>
              <a:t>caputo@ismb.it</a:t>
            </a:r>
            <a:endParaRPr lang="it-IT" dirty="0">
              <a:solidFill>
                <a:schemeClr val="bg1"/>
              </a:solidFill>
              <a:latin typeface="+mj-lt"/>
              <a:ea typeface="+mj-ea"/>
              <a:cs typeface="+mj-cs"/>
            </a:endParaRPr>
          </a:p>
        </p:txBody>
      </p:sp>
      <p:sp>
        <p:nvSpPr>
          <p:cNvPr id="5" name="TextBox 4"/>
          <p:cNvSpPr txBox="1"/>
          <p:nvPr/>
        </p:nvSpPr>
        <p:spPr>
          <a:xfrm>
            <a:off x="3572020" y="5744389"/>
            <a:ext cx="3954609" cy="8956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 - ISMB</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sp>
        <p:nvSpPr>
          <p:cNvPr id="10" name="TextBox 9"/>
          <p:cNvSpPr txBox="1"/>
          <p:nvPr/>
        </p:nvSpPr>
        <p:spPr>
          <a:xfrm>
            <a:off x="721886" y="4669813"/>
            <a:ext cx="4387996" cy="895630"/>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Erika Pinna</a:t>
            </a:r>
          </a:p>
          <a:p>
            <a:pPr defTabSz="1097087">
              <a:lnSpc>
                <a:spcPct val="90000"/>
              </a:lnSpc>
              <a:spcBef>
                <a:spcPct val="0"/>
              </a:spcBef>
            </a:pPr>
            <a:r>
              <a:rPr lang="it-IT" sz="2000" dirty="0">
                <a:solidFill>
                  <a:schemeClr val="bg1"/>
                </a:solidFill>
                <a:latin typeface="Segoe UI Light" panose="020B0502040204020203" pitchFamily="34" charset="0"/>
                <a:cs typeface="Segoe UI Light" panose="020B0502040204020203" pitchFamily="34" charset="0"/>
              </a:rPr>
              <a:t>Microsoft Innovation Center  - ISMB</a:t>
            </a:r>
            <a:endParaRPr lang="en-US" sz="2000" dirty="0">
              <a:solidFill>
                <a:schemeClr val="bg1"/>
              </a:solidFill>
              <a:latin typeface="+mj-lt"/>
              <a:ea typeface="+mj-ea"/>
              <a:cs typeface="+mj-cs"/>
            </a:endParaRPr>
          </a:p>
          <a:p>
            <a:pPr defTabSz="1097087">
              <a:lnSpc>
                <a:spcPct val="90000"/>
              </a:lnSpc>
              <a:spcBef>
                <a:spcPct val="0"/>
              </a:spcBef>
            </a:pPr>
            <a:r>
              <a:rPr lang="en-US" dirty="0">
                <a:solidFill>
                  <a:schemeClr val="bg1"/>
                </a:solidFill>
                <a:latin typeface="+mj-lt"/>
                <a:ea typeface="+mj-ea"/>
                <a:cs typeface="+mj-cs"/>
              </a:rPr>
              <a:t>b-erikap@microsoft.com</a:t>
            </a:r>
            <a:endParaRPr lang="it-IT" dirty="0">
              <a:solidFill>
                <a:schemeClr val="bg1"/>
              </a:solidFill>
              <a:latin typeface="+mj-lt"/>
              <a:ea typeface="+mj-ea"/>
              <a:cs typeface="+mj-cs"/>
            </a:endParaRPr>
          </a:p>
        </p:txBody>
      </p:sp>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Azure overview</a:t>
            </a:r>
          </a:p>
        </p:txBody>
      </p:sp>
    </p:spTree>
    <p:extLst>
      <p:ext uri="{BB962C8B-B14F-4D97-AF65-F5344CB8AC3E}">
        <p14:creationId xmlns:p14="http://schemas.microsoft.com/office/powerpoint/2010/main" val="3122982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381888"/>
          </a:xfrm>
        </p:spPr>
        <p:txBody>
          <a:bodyPr/>
          <a:lstStyle/>
          <a:p>
            <a:pPr marL="0" indent="0">
              <a:buNone/>
            </a:pPr>
            <a:endParaRPr lang="it-IT" dirty="0"/>
          </a:p>
          <a:p>
            <a:pPr marL="0" indent="0">
              <a:buNone/>
            </a:pPr>
            <a:r>
              <a:rPr lang="it-IT" dirty="0"/>
              <a:t>BizSpark and IoT Camp introduction</a:t>
            </a:r>
          </a:p>
          <a:p>
            <a:pPr marL="0" indent="0">
              <a:buNone/>
            </a:pPr>
            <a:r>
              <a:rPr lang="it-IT" dirty="0"/>
              <a:t>Setup the environment to work with nucleo STM32</a:t>
            </a:r>
          </a:p>
          <a:p>
            <a:pPr marL="0" indent="0">
              <a:buNone/>
            </a:pPr>
            <a:r>
              <a:rPr lang="it-IT" dirty="0"/>
              <a:t>Setup the environment to work with Microsoft Azure</a:t>
            </a:r>
          </a:p>
          <a:p>
            <a:pPr marL="0" indent="0">
              <a:buNone/>
            </a:pPr>
            <a:r>
              <a:rPr lang="it-IT" dirty="0"/>
              <a:t>Microsoft Azure overview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4568230" cy="2942344"/>
          </a:xfrm>
        </p:spPr>
        <p:txBody>
          <a:bodyPr/>
          <a:lstStyle/>
          <a:p>
            <a:pPr marL="0" indent="0">
              <a:buNone/>
            </a:pPr>
            <a:r>
              <a:rPr lang="it-IT" sz="2800" dirty="0">
                <a:hlinkClick r:id="rId3"/>
              </a:rPr>
              <a:t>https://goo.gl/dD6O4p</a:t>
            </a:r>
            <a:endParaRPr lang="it-IT" sz="2800" dirty="0"/>
          </a:p>
          <a:p>
            <a:pPr marL="0" indent="0">
              <a:buNone/>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Activate your BizSpark Microsoft Azure subscriptions</a:t>
            </a:r>
            <a:endParaRPr lang="it-IT" sz="4000" dirty="0"/>
          </a:p>
        </p:txBody>
      </p:sp>
      <p:pic>
        <p:nvPicPr>
          <p:cNvPr id="4" name="Picture 3"/>
          <p:cNvPicPr>
            <a:picLocks noChangeAspect="1"/>
          </p:cNvPicPr>
          <p:nvPr/>
        </p:nvPicPr>
        <p:blipFill rotWithShape="1">
          <a:blip r:embed="rId4"/>
          <a:srcRect r="35242"/>
          <a:stretch/>
        </p:blipFill>
        <p:spPr>
          <a:xfrm>
            <a:off x="5015461" y="963034"/>
            <a:ext cx="7255195" cy="5789493"/>
          </a:xfrm>
          <a:prstGeom prst="rect">
            <a:avLst/>
          </a:prstGeom>
        </p:spPr>
      </p:pic>
    </p:spTree>
    <p:extLst>
      <p:ext uri="{BB962C8B-B14F-4D97-AF65-F5344CB8AC3E}">
        <p14:creationId xmlns:p14="http://schemas.microsoft.com/office/powerpoint/2010/main" val="9732961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Java Runtime Environment </a:t>
            </a:r>
            <a:r>
              <a:rPr lang="it-IT" sz="2800" dirty="0">
                <a:hlinkClick r:id="rId2"/>
              </a:rPr>
              <a:t>http://www.oracle.com/technetwork/java/javase/downloads/index.html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597" y="2380272"/>
            <a:ext cx="7494707" cy="6135498"/>
          </a:xfrm>
          <a:prstGeom prst="rect">
            <a:avLst/>
          </a:prstGeom>
        </p:spPr>
      </p:pic>
    </p:spTree>
    <p:extLst>
      <p:ext uri="{BB962C8B-B14F-4D97-AF65-F5344CB8AC3E}">
        <p14:creationId xmlns:p14="http://schemas.microsoft.com/office/powerpoint/2010/main" val="23895010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System Workbench for STM32 </a:t>
            </a:r>
            <a:r>
              <a:rPr lang="it-IT" sz="2800" dirty="0">
                <a:hlinkClick r:id="rId2"/>
              </a:rPr>
              <a:t>http://www.openstm32.org/HomePage</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34671770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extract STM32CubeF4 SDK </a:t>
            </a:r>
            <a:r>
              <a:rPr lang="it-IT" sz="2800" dirty="0">
                <a:hlinkClick r:id="rId2"/>
              </a:rPr>
              <a:t>http://www.st.com/en/embedded-software/stm32cubef4.html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4034499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1520416"/>
          </a:xfrm>
        </p:spPr>
        <p:txBody>
          <a:bodyPr/>
          <a:lstStyle/>
          <a:p>
            <a:pPr marL="742950" indent="-742950">
              <a:buFont typeface="+mj-lt"/>
              <a:buAutoNum type="arabicPeriod"/>
            </a:pPr>
            <a:r>
              <a:rPr lang="it-IT" sz="2800" dirty="0"/>
              <a:t>Download the tools without registration</a:t>
            </a:r>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Nucleo(III)</a:t>
            </a:r>
          </a:p>
        </p:txBody>
      </p:sp>
    </p:spTree>
    <p:extLst>
      <p:ext uri="{BB962C8B-B14F-4D97-AF65-F5344CB8AC3E}">
        <p14:creationId xmlns:p14="http://schemas.microsoft.com/office/powerpoint/2010/main" val="10466002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Visual Studio 2015 </a:t>
            </a:r>
            <a:r>
              <a:rPr lang="it-IT" sz="2800" dirty="0">
                <a:hlinkClick r:id="rId2"/>
              </a:rPr>
              <a:t>https://www.visualstudio.com/downloads/</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a:t>
            </a:r>
          </a:p>
        </p:txBody>
      </p:sp>
      <p:pic>
        <p:nvPicPr>
          <p:cNvPr id="5" name="Picture 4"/>
          <p:cNvPicPr>
            <a:picLocks noChangeAspect="1"/>
          </p:cNvPicPr>
          <p:nvPr/>
        </p:nvPicPr>
        <p:blipFill>
          <a:blip r:embed="rId3"/>
          <a:stretch>
            <a:fillRect/>
          </a:stretch>
        </p:blipFill>
        <p:spPr>
          <a:xfrm>
            <a:off x="1130710" y="2262285"/>
            <a:ext cx="9930582" cy="5158870"/>
          </a:xfrm>
          <a:prstGeom prst="rect">
            <a:avLst/>
          </a:prstGeom>
        </p:spPr>
      </p:pic>
    </p:spTree>
    <p:extLst>
      <p:ext uri="{BB962C8B-B14F-4D97-AF65-F5344CB8AC3E}">
        <p14:creationId xmlns:p14="http://schemas.microsoft.com/office/powerpoint/2010/main" val="19383642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startAt="2"/>
            </a:pPr>
            <a:r>
              <a:rPr lang="it-IT" sz="2800" dirty="0"/>
              <a:t>Download and </a:t>
            </a:r>
            <a:r>
              <a:rPr lang="it-IT" sz="2800"/>
              <a:t>install Microsoft </a:t>
            </a:r>
            <a:r>
              <a:rPr lang="it-IT" sz="2800" dirty="0"/>
              <a:t>Azure SDK for Visual Studio 2015 </a:t>
            </a:r>
            <a:r>
              <a:rPr lang="it-IT" sz="2800" dirty="0">
                <a:hlinkClick r:id="rId3"/>
              </a:rPr>
              <a:t>https://azure.microsoft.com/it-it/downloads/</a:t>
            </a: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a:t>
            </a:r>
          </a:p>
        </p:txBody>
      </p:sp>
      <p:pic>
        <p:nvPicPr>
          <p:cNvPr id="7" name="Picture 6"/>
          <p:cNvPicPr>
            <a:picLocks noChangeAspect="1"/>
          </p:cNvPicPr>
          <p:nvPr/>
        </p:nvPicPr>
        <p:blipFill rotWithShape="1">
          <a:blip r:embed="rId4"/>
          <a:srcRect t="14441"/>
          <a:stretch/>
        </p:blipFill>
        <p:spPr>
          <a:xfrm>
            <a:off x="1312418" y="2380272"/>
            <a:ext cx="9567165" cy="5385487"/>
          </a:xfrm>
          <a:prstGeom prst="rect">
            <a:avLst/>
          </a:prstGeom>
        </p:spPr>
      </p:pic>
      <p:sp>
        <p:nvSpPr>
          <p:cNvPr id="9" name="Rectangle 8"/>
          <p:cNvSpPr/>
          <p:nvPr/>
        </p:nvSpPr>
        <p:spPr bwMode="auto">
          <a:xfrm>
            <a:off x="1415845" y="6204156"/>
            <a:ext cx="1170039" cy="245806"/>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86273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4.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15.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6.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19.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9.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docProps/app.xml><?xml version="1.0" encoding="utf-8"?>
<Properties xmlns="http://schemas.openxmlformats.org/officeDocument/2006/extended-properties" xmlns:vt="http://schemas.openxmlformats.org/officeDocument/2006/docPropsVTypes">
  <TotalTime>3995</TotalTime>
  <Words>1496</Words>
  <Application>Microsoft Office PowerPoint</Application>
  <PresentationFormat>Widescreen</PresentationFormat>
  <Paragraphs>317</Paragraphs>
  <Slides>25</Slides>
  <Notes>10</Notes>
  <HiddenSlides>0</HiddenSlides>
  <MMClips>0</MMClips>
  <ScaleCrop>false</ScaleCrop>
  <HeadingPairs>
    <vt:vector size="8" baseType="variant">
      <vt:variant>
        <vt:lpstr>Fonts Used</vt:lpstr>
      </vt:variant>
      <vt:variant>
        <vt:i4>15</vt:i4>
      </vt:variant>
      <vt:variant>
        <vt:lpstr>Theme</vt:lpstr>
      </vt:variant>
      <vt:variant>
        <vt:i4>21</vt:i4>
      </vt:variant>
      <vt:variant>
        <vt:lpstr>Embedded OLE Servers</vt:lpstr>
      </vt:variant>
      <vt:variant>
        <vt:i4>1</vt:i4>
      </vt:variant>
      <vt:variant>
        <vt:lpstr>Slide Titles</vt:lpstr>
      </vt:variant>
      <vt:variant>
        <vt:i4>25</vt:i4>
      </vt:variant>
    </vt:vector>
  </HeadingPairs>
  <TitlesOfParts>
    <vt:vector size="62" baseType="lpstr">
      <vt:lpstr>ＭＳ Ｐゴシック</vt:lpstr>
      <vt:lpstr>ＭＳ Ｐゴシック</vt:lpstr>
      <vt:lpstr>Arial</vt:lpstr>
      <vt:lpstr>Arial Unicode MS</vt:lpstr>
      <vt:lpstr>Avenir LT Pro 45 Book</vt:lpstr>
      <vt:lpstr>Calibri</vt:lpstr>
      <vt:lpstr>Consolas</vt:lpstr>
      <vt:lpstr>Courier New</vt:lpstr>
      <vt:lpstr>Segoe</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1_TEE14 Speaker PPT Template</vt:lpstr>
      <vt:lpstr>5_Azure Event</vt:lpstr>
      <vt:lpstr>3_Server and Cloud 2013</vt:lpstr>
      <vt:lpstr>2_Azure Event</vt:lpstr>
      <vt:lpstr>7_FY15 Enterprise identity theme</vt:lpstr>
      <vt:lpstr>BUILD CHARCOAL BACKGROUND</vt:lpstr>
      <vt:lpstr>1_BUILD CHARCOAL BACKGROUND</vt:lpstr>
      <vt:lpstr>COLOR TEMPLATE</vt:lpstr>
      <vt:lpstr>1_Azure Event</vt:lpstr>
      <vt:lpstr>think-cell Slide</vt:lpstr>
      <vt:lpstr>IoT Camp preview</vt:lpstr>
      <vt:lpstr>Agenda</vt:lpstr>
      <vt:lpstr>Activate your BizSpark Microsoft Azure subscriptions</vt:lpstr>
      <vt:lpstr>Setup the environment to work with STM32 Nucleo(I)</vt:lpstr>
      <vt:lpstr>Setup the environment to work with STM32 Nucleo(II)</vt:lpstr>
      <vt:lpstr>Setup the environment to work with STM32 Nucleo(III)</vt:lpstr>
      <vt:lpstr>Setup the environment to work with STM32 Nucleo(III)</vt:lpstr>
      <vt:lpstr>Setup the environment to work with Microsoft Azure (I)</vt:lpstr>
      <vt:lpstr>Setup the environment to work with Microsoft Azure (II)</vt:lpstr>
      <vt:lpstr>Microsoft Azure overview</vt:lpstr>
      <vt:lpstr>PowerPoint Presentation</vt:lpstr>
      <vt:lpstr>PowerPoint Presentation</vt:lpstr>
      <vt:lpstr>PowerPoint Presentation</vt:lpstr>
      <vt:lpstr>PowerPoint Presentation</vt:lpstr>
      <vt:lpstr>PowerPoint Presentation</vt:lpstr>
      <vt:lpstr>Demo</vt:lpstr>
      <vt:lpstr>Data services</vt:lpstr>
      <vt:lpstr>Developer services</vt:lpstr>
      <vt:lpstr>Identity &amp; security</vt:lpstr>
      <vt:lpstr>Advanced Analytics and IoT</vt:lpstr>
      <vt:lpstr>Integration services</vt:lpstr>
      <vt:lpstr>Media services and content delivery network</vt:lpstr>
      <vt:lpstr>Q &amp; A</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105</cp:revision>
  <dcterms:created xsi:type="dcterms:W3CDTF">2016-09-14T08:07:56Z</dcterms:created>
  <dcterms:modified xsi:type="dcterms:W3CDTF">2017-01-17T14:29:23Z</dcterms:modified>
</cp:coreProperties>
</file>